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497" r:id="rId2"/>
    <p:sldId id="472" r:id="rId3"/>
    <p:sldId id="1358" r:id="rId4"/>
    <p:sldId id="496" r:id="rId5"/>
    <p:sldId id="605" r:id="rId6"/>
    <p:sldId id="532" r:id="rId7"/>
    <p:sldId id="596" r:id="rId8"/>
    <p:sldId id="578" r:id="rId9"/>
    <p:sldId id="597" r:id="rId10"/>
    <p:sldId id="579" r:id="rId11"/>
    <p:sldId id="851" r:id="rId12"/>
    <p:sldId id="850" r:id="rId13"/>
    <p:sldId id="598" r:id="rId14"/>
    <p:sldId id="326" r:id="rId15"/>
    <p:sldId id="599" r:id="rId16"/>
    <p:sldId id="327" r:id="rId17"/>
    <p:sldId id="328" r:id="rId18"/>
    <p:sldId id="329" r:id="rId19"/>
    <p:sldId id="330" r:id="rId20"/>
    <p:sldId id="315" r:id="rId21"/>
    <p:sldId id="314" r:id="rId22"/>
    <p:sldId id="317" r:id="rId23"/>
    <p:sldId id="600" r:id="rId24"/>
    <p:sldId id="318" r:id="rId25"/>
    <p:sldId id="692" r:id="rId26"/>
    <p:sldId id="319" r:id="rId27"/>
    <p:sldId id="601" r:id="rId28"/>
    <p:sldId id="500" r:id="rId29"/>
    <p:sldId id="321" r:id="rId30"/>
    <p:sldId id="494" r:id="rId31"/>
    <p:sldId id="901" r:id="rId32"/>
    <p:sldId id="902" r:id="rId33"/>
    <p:sldId id="603" r:id="rId34"/>
    <p:sldId id="499" r:id="rId35"/>
    <p:sldId id="604" r:id="rId36"/>
    <p:sldId id="489" r:id="rId37"/>
    <p:sldId id="325" r:id="rId38"/>
    <p:sldId id="501" r:id="rId39"/>
    <p:sldId id="951" r:id="rId40"/>
    <p:sldId id="606" r:id="rId41"/>
    <p:sldId id="535" r:id="rId42"/>
    <p:sldId id="536" r:id="rId43"/>
    <p:sldId id="537" r:id="rId44"/>
    <p:sldId id="538" r:id="rId45"/>
    <p:sldId id="883" r:id="rId46"/>
    <p:sldId id="900" r:id="rId47"/>
    <p:sldId id="898" r:id="rId48"/>
    <p:sldId id="842" r:id="rId49"/>
    <p:sldId id="843" r:id="rId50"/>
    <p:sldId id="844" r:id="rId51"/>
    <p:sldId id="845" r:id="rId52"/>
    <p:sldId id="932" r:id="rId53"/>
    <p:sldId id="1133" r:id="rId54"/>
    <p:sldId id="1099" r:id="rId55"/>
    <p:sldId id="1100" r:id="rId56"/>
    <p:sldId id="1101" r:id="rId57"/>
    <p:sldId id="1102" r:id="rId58"/>
    <p:sldId id="1103" r:id="rId59"/>
    <p:sldId id="1104" r:id="rId60"/>
    <p:sldId id="1105" r:id="rId61"/>
    <p:sldId id="1106" r:id="rId62"/>
    <p:sldId id="1107" r:id="rId63"/>
    <p:sldId id="1108" r:id="rId64"/>
    <p:sldId id="1109" r:id="rId65"/>
    <p:sldId id="1110" r:id="rId66"/>
    <p:sldId id="1111" r:id="rId67"/>
    <p:sldId id="1112" r:id="rId68"/>
    <p:sldId id="1113" r:id="rId69"/>
    <p:sldId id="1114" r:id="rId70"/>
    <p:sldId id="1115" r:id="rId71"/>
    <p:sldId id="1116" r:id="rId72"/>
    <p:sldId id="1117" r:id="rId73"/>
    <p:sldId id="1118" r:id="rId74"/>
    <p:sldId id="1119" r:id="rId75"/>
    <p:sldId id="1120" r:id="rId76"/>
    <p:sldId id="1121" r:id="rId77"/>
    <p:sldId id="1122" r:id="rId78"/>
    <p:sldId id="1123" r:id="rId79"/>
    <p:sldId id="1124" r:id="rId80"/>
    <p:sldId id="1125" r:id="rId81"/>
    <p:sldId id="1126" r:id="rId82"/>
    <p:sldId id="1127" r:id="rId83"/>
    <p:sldId id="1128" r:id="rId84"/>
    <p:sldId id="1129" r:id="rId85"/>
    <p:sldId id="1131" r:id="rId86"/>
    <p:sldId id="1132" r:id="rId87"/>
    <p:sldId id="1068" r:id="rId88"/>
    <p:sldId id="1359" r:id="rId89"/>
    <p:sldId id="1007" r:id="rId90"/>
    <p:sldId id="1008" r:id="rId91"/>
    <p:sldId id="1009" r:id="rId92"/>
    <p:sldId id="1010" r:id="rId93"/>
    <p:sldId id="1011" r:id="rId94"/>
    <p:sldId id="1012" r:id="rId95"/>
    <p:sldId id="1013" r:id="rId96"/>
    <p:sldId id="1020" r:id="rId97"/>
    <p:sldId id="1021" r:id="rId98"/>
    <p:sldId id="1069" r:id="rId99"/>
    <p:sldId id="1070" r:id="rId100"/>
    <p:sldId id="1311" r:id="rId101"/>
    <p:sldId id="1312" r:id="rId102"/>
    <p:sldId id="1072" r:id="rId103"/>
    <p:sldId id="1073" r:id="rId104"/>
    <p:sldId id="1074" r:id="rId105"/>
    <p:sldId id="1075" r:id="rId106"/>
    <p:sldId id="1076" r:id="rId107"/>
    <p:sldId id="1077" r:id="rId108"/>
    <p:sldId id="1078" r:id="rId109"/>
    <p:sldId id="1079" r:id="rId110"/>
    <p:sldId id="1080" r:id="rId111"/>
    <p:sldId id="1081" r:id="rId112"/>
    <p:sldId id="1082" r:id="rId113"/>
    <p:sldId id="1083" r:id="rId114"/>
    <p:sldId id="1084" r:id="rId115"/>
    <p:sldId id="1085" r:id="rId116"/>
    <p:sldId id="1086" r:id="rId117"/>
    <p:sldId id="1087" r:id="rId118"/>
    <p:sldId id="1088" r:id="rId119"/>
    <p:sldId id="1089" r:id="rId120"/>
    <p:sldId id="1090" r:id="rId121"/>
    <p:sldId id="1031" r:id="rId122"/>
    <p:sldId id="1032" r:id="rId123"/>
    <p:sldId id="1033" r:id="rId124"/>
    <p:sldId id="1034" r:id="rId125"/>
    <p:sldId id="1035" r:id="rId126"/>
    <p:sldId id="1036" r:id="rId127"/>
    <p:sldId id="1037" r:id="rId128"/>
    <p:sldId id="1038" r:id="rId129"/>
    <p:sldId id="1039" r:id="rId130"/>
    <p:sldId id="1040" r:id="rId131"/>
    <p:sldId id="1041" r:id="rId132"/>
    <p:sldId id="1042" r:id="rId133"/>
    <p:sldId id="1043" r:id="rId134"/>
    <p:sldId id="1044" r:id="rId135"/>
    <p:sldId id="1351" r:id="rId136"/>
    <p:sldId id="1352" r:id="rId137"/>
    <p:sldId id="1067" r:id="rId138"/>
    <p:sldId id="1360" r:id="rId139"/>
    <p:sldId id="1045" r:id="rId140"/>
    <p:sldId id="1046" r:id="rId141"/>
    <p:sldId id="1047" r:id="rId142"/>
    <p:sldId id="1048" r:id="rId143"/>
    <p:sldId id="1051" r:id="rId144"/>
    <p:sldId id="1052" r:id="rId145"/>
    <p:sldId id="1053" r:id="rId146"/>
    <p:sldId id="1054" r:id="rId147"/>
    <p:sldId id="1055" r:id="rId148"/>
    <p:sldId id="1056" r:id="rId149"/>
    <p:sldId id="1057" r:id="rId150"/>
    <p:sldId id="1058" r:id="rId151"/>
    <p:sldId id="1059" r:id="rId152"/>
    <p:sldId id="1060" r:id="rId153"/>
    <p:sldId id="1063" r:id="rId154"/>
    <p:sldId id="1064" r:id="rId155"/>
    <p:sldId id="1399" r:id="rId156"/>
    <p:sldId id="1400" r:id="rId157"/>
    <p:sldId id="1401" r:id="rId158"/>
    <p:sldId id="1402" r:id="rId159"/>
    <p:sldId id="1403" r:id="rId160"/>
    <p:sldId id="1404" r:id="rId161"/>
    <p:sldId id="1405" r:id="rId162"/>
    <p:sldId id="1025" r:id="rId163"/>
    <p:sldId id="1361" r:id="rId164"/>
    <p:sldId id="1307" r:id="rId165"/>
    <p:sldId id="1308" r:id="rId166"/>
    <p:sldId id="1310" r:id="rId167"/>
    <p:sldId id="1309" r:id="rId168"/>
    <p:sldId id="1134" r:id="rId169"/>
    <p:sldId id="1135" r:id="rId170"/>
    <p:sldId id="1138" r:id="rId171"/>
    <p:sldId id="1139" r:id="rId172"/>
    <p:sldId id="1140" r:id="rId173"/>
    <p:sldId id="1141" r:id="rId174"/>
    <p:sldId id="999" r:id="rId175"/>
    <p:sldId id="1000" r:id="rId176"/>
    <p:sldId id="1001" r:id="rId177"/>
    <p:sldId id="1002" r:id="rId178"/>
    <p:sldId id="1004" r:id="rId179"/>
    <p:sldId id="1005" r:id="rId180"/>
    <p:sldId id="1006" r:id="rId181"/>
    <p:sldId id="1315" r:id="rId182"/>
    <p:sldId id="1313" r:id="rId183"/>
    <p:sldId id="1026" r:id="rId184"/>
    <p:sldId id="1362" r:id="rId185"/>
    <p:sldId id="507" r:id="rId186"/>
    <p:sldId id="701" r:id="rId187"/>
    <p:sldId id="853" r:id="rId188"/>
    <p:sldId id="530" r:id="rId189"/>
    <p:sldId id="899" r:id="rId190"/>
    <p:sldId id="702" r:id="rId191"/>
    <p:sldId id="531" r:id="rId192"/>
    <p:sldId id="625" r:id="rId193"/>
    <p:sldId id="559" r:id="rId194"/>
    <p:sldId id="936" r:id="rId195"/>
    <p:sldId id="304" r:id="rId196"/>
    <p:sldId id="560" r:id="rId197"/>
    <p:sldId id="903" r:id="rId198"/>
    <p:sldId id="1406" r:id="rId199"/>
    <p:sldId id="1407" r:id="rId200"/>
    <p:sldId id="1408" r:id="rId201"/>
    <p:sldId id="1409" r:id="rId202"/>
    <p:sldId id="1410" r:id="rId203"/>
    <p:sldId id="1411" r:id="rId204"/>
    <p:sldId id="1412" r:id="rId205"/>
    <p:sldId id="1413" r:id="rId206"/>
    <p:sldId id="1414" r:id="rId207"/>
    <p:sldId id="1415" r:id="rId208"/>
    <p:sldId id="1416" r:id="rId209"/>
    <p:sldId id="1417" r:id="rId210"/>
    <p:sldId id="1418" r:id="rId211"/>
    <p:sldId id="1419" r:id="rId212"/>
    <p:sldId id="1420" r:id="rId213"/>
    <p:sldId id="1421" r:id="rId214"/>
    <p:sldId id="561" r:id="rId215"/>
    <p:sldId id="564" r:id="rId216"/>
    <p:sldId id="826" r:id="rId217"/>
    <p:sldId id="566" r:id="rId218"/>
    <p:sldId id="567" r:id="rId219"/>
    <p:sldId id="832" r:id="rId220"/>
    <p:sldId id="568" r:id="rId221"/>
    <p:sldId id="820" r:id="rId222"/>
    <p:sldId id="821" r:id="rId223"/>
    <p:sldId id="798" r:id="rId224"/>
    <p:sldId id="799" r:id="rId225"/>
    <p:sldId id="666" r:id="rId226"/>
    <p:sldId id="665" r:id="rId227"/>
    <p:sldId id="1355" r:id="rId228"/>
    <p:sldId id="1356" r:id="rId229"/>
    <p:sldId id="1357" r:id="rId230"/>
    <p:sldId id="1027" r:id="rId231"/>
    <p:sldId id="1363" r:id="rId232"/>
    <p:sldId id="569" r:id="rId233"/>
    <p:sldId id="944" r:id="rId234"/>
    <p:sldId id="823" r:id="rId235"/>
    <p:sldId id="570" r:id="rId236"/>
    <p:sldId id="864" r:id="rId237"/>
    <p:sldId id="945" r:id="rId238"/>
    <p:sldId id="863" r:id="rId239"/>
    <p:sldId id="806" r:id="rId240"/>
    <p:sldId id="828" r:id="rId241"/>
    <p:sldId id="808" r:id="rId242"/>
    <p:sldId id="807" r:id="rId243"/>
    <p:sldId id="572" r:id="rId244"/>
    <p:sldId id="586" r:id="rId245"/>
    <p:sldId id="827" r:id="rId246"/>
    <p:sldId id="573" r:id="rId247"/>
    <p:sldId id="574" r:id="rId248"/>
    <p:sldId id="838" r:id="rId249"/>
    <p:sldId id="839" r:id="rId250"/>
    <p:sldId id="576" r:id="rId251"/>
    <p:sldId id="824" r:id="rId252"/>
    <p:sldId id="577" r:id="rId253"/>
    <p:sldId id="935" r:id="rId254"/>
    <p:sldId id="371" r:id="rId255"/>
    <p:sldId id="575" r:id="rId256"/>
    <p:sldId id="1316" r:id="rId257"/>
    <p:sldId id="1317" r:id="rId258"/>
    <p:sldId id="1318" r:id="rId259"/>
    <p:sldId id="1319" r:id="rId260"/>
    <p:sldId id="1320" r:id="rId261"/>
    <p:sldId id="1321" r:id="rId262"/>
    <p:sldId id="1322" r:id="rId263"/>
    <p:sldId id="1323" r:id="rId264"/>
    <p:sldId id="1324" r:id="rId265"/>
    <p:sldId id="1325" r:id="rId266"/>
    <p:sldId id="1326" r:id="rId267"/>
    <p:sldId id="1327" r:id="rId268"/>
    <p:sldId id="1328" r:id="rId269"/>
    <p:sldId id="1329" r:id="rId270"/>
    <p:sldId id="1330" r:id="rId271"/>
    <p:sldId id="1331" r:id="rId272"/>
    <p:sldId id="1332" r:id="rId273"/>
    <p:sldId id="1333" r:id="rId274"/>
    <p:sldId id="1334" r:id="rId275"/>
    <p:sldId id="1335" r:id="rId276"/>
    <p:sldId id="1336" r:id="rId277"/>
    <p:sldId id="1337" r:id="rId278"/>
    <p:sldId id="1338" r:id="rId279"/>
    <p:sldId id="1339" r:id="rId280"/>
    <p:sldId id="1340" r:id="rId281"/>
    <p:sldId id="1341" r:id="rId282"/>
    <p:sldId id="1342" r:id="rId283"/>
    <p:sldId id="1343" r:id="rId284"/>
    <p:sldId id="1344" r:id="rId285"/>
    <p:sldId id="1029" r:id="rId286"/>
    <p:sldId id="1364" r:id="rId287"/>
    <p:sldId id="336" r:id="rId288"/>
    <p:sldId id="337" r:id="rId289"/>
    <p:sldId id="748" r:id="rId290"/>
    <p:sldId id="622" r:id="rId291"/>
    <p:sldId id="989" r:id="rId292"/>
    <p:sldId id="987" r:id="rId293"/>
    <p:sldId id="623" r:id="rId294"/>
    <p:sldId id="990" r:id="rId295"/>
    <p:sldId id="991" r:id="rId296"/>
    <p:sldId id="858" r:id="rId297"/>
    <p:sldId id="627" r:id="rId298"/>
    <p:sldId id="628" r:id="rId299"/>
    <p:sldId id="626" r:id="rId300"/>
    <p:sldId id="992" r:id="rId301"/>
    <p:sldId id="629" r:id="rId302"/>
    <p:sldId id="630" r:id="rId303"/>
    <p:sldId id="818" r:id="rId304"/>
    <p:sldId id="631" r:id="rId305"/>
    <p:sldId id="993" r:id="rId306"/>
    <p:sldId id="913" r:id="rId307"/>
    <p:sldId id="632" r:id="rId308"/>
    <p:sldId id="994" r:id="rId309"/>
    <p:sldId id="751" r:id="rId310"/>
    <p:sldId id="1030" r:id="rId311"/>
    <p:sldId id="1365" r:id="rId312"/>
    <p:sldId id="352" r:id="rId313"/>
    <p:sldId id="633" r:id="rId314"/>
    <p:sldId id="995" r:id="rId315"/>
    <p:sldId id="996" r:id="rId316"/>
    <p:sldId id="634" r:id="rId317"/>
    <p:sldId id="635" r:id="rId318"/>
    <p:sldId id="1143" r:id="rId319"/>
    <p:sldId id="1366" r:id="rId320"/>
    <p:sldId id="1144" r:id="rId321"/>
    <p:sldId id="1145" r:id="rId322"/>
    <p:sldId id="1146" r:id="rId323"/>
    <p:sldId id="1147" r:id="rId324"/>
    <p:sldId id="1148" r:id="rId325"/>
    <p:sldId id="1149" r:id="rId326"/>
    <p:sldId id="1150" r:id="rId327"/>
    <p:sldId id="1151" r:id="rId328"/>
    <p:sldId id="1152" r:id="rId329"/>
    <p:sldId id="1153" r:id="rId330"/>
    <p:sldId id="1154" r:id="rId331"/>
    <p:sldId id="1155" r:id="rId332"/>
    <p:sldId id="1156" r:id="rId333"/>
    <p:sldId id="1157" r:id="rId334"/>
    <p:sldId id="1158" r:id="rId335"/>
    <p:sldId id="1159" r:id="rId336"/>
    <p:sldId id="1160" r:id="rId337"/>
    <p:sldId id="1161" r:id="rId338"/>
    <p:sldId id="1162" r:id="rId339"/>
    <p:sldId id="1163" r:id="rId340"/>
    <p:sldId id="1164" r:id="rId341"/>
    <p:sldId id="1165" r:id="rId342"/>
    <p:sldId id="1166" r:id="rId343"/>
    <p:sldId id="1167" r:id="rId344"/>
    <p:sldId id="1168" r:id="rId345"/>
    <p:sldId id="1169" r:id="rId346"/>
    <p:sldId id="1170" r:id="rId347"/>
    <p:sldId id="1171" r:id="rId348"/>
    <p:sldId id="1172" r:id="rId349"/>
    <p:sldId id="1142" r:id="rId350"/>
    <p:sldId id="1367" r:id="rId351"/>
    <p:sldId id="727" r:id="rId352"/>
    <p:sldId id="728" r:id="rId353"/>
    <p:sldId id="781" r:id="rId354"/>
    <p:sldId id="730" r:id="rId355"/>
    <p:sldId id="775" r:id="rId356"/>
    <p:sldId id="734" r:id="rId357"/>
    <p:sldId id="735" r:id="rId358"/>
    <p:sldId id="738" r:id="rId359"/>
    <p:sldId id="774" r:id="rId360"/>
    <p:sldId id="737" r:id="rId361"/>
    <p:sldId id="740" r:id="rId362"/>
    <p:sldId id="1353" r:id="rId363"/>
    <p:sldId id="1179" r:id="rId364"/>
    <p:sldId id="1173" r:id="rId365"/>
    <p:sldId id="1174" r:id="rId366"/>
    <p:sldId id="1175" r:id="rId367"/>
    <p:sldId id="1176" r:id="rId368"/>
    <p:sldId id="1177" r:id="rId369"/>
    <p:sldId id="1178" r:id="rId370"/>
    <p:sldId id="968" r:id="rId371"/>
    <p:sldId id="969" r:id="rId372"/>
    <p:sldId id="427" r:id="rId373"/>
    <p:sldId id="688" r:id="rId374"/>
    <p:sldId id="689" r:id="rId375"/>
    <p:sldId id="731" r:id="rId376"/>
    <p:sldId id="1368" r:id="rId377"/>
    <p:sldId id="732" r:id="rId378"/>
    <p:sldId id="758" r:id="rId379"/>
    <p:sldId id="759" r:id="rId380"/>
    <p:sldId id="916" r:id="rId381"/>
    <p:sldId id="917" r:id="rId382"/>
    <p:sldId id="840" r:id="rId383"/>
    <p:sldId id="841" r:id="rId384"/>
    <p:sldId id="939" r:id="rId385"/>
    <p:sldId id="766" r:id="rId386"/>
    <p:sldId id="767" r:id="rId387"/>
    <p:sldId id="776" r:id="rId388"/>
    <p:sldId id="752" r:id="rId389"/>
    <p:sldId id="753" r:id="rId390"/>
    <p:sldId id="764" r:id="rId391"/>
    <p:sldId id="765" r:id="rId392"/>
    <p:sldId id="874" r:id="rId393"/>
    <p:sldId id="946" r:id="rId394"/>
    <p:sldId id="777" r:id="rId395"/>
    <p:sldId id="762" r:id="rId396"/>
    <p:sldId id="763" r:id="rId397"/>
    <p:sldId id="769" r:id="rId398"/>
    <p:sldId id="770" r:id="rId399"/>
    <p:sldId id="873" r:id="rId400"/>
    <p:sldId id="875" r:id="rId401"/>
    <p:sldId id="943" r:id="rId402"/>
    <p:sldId id="755" r:id="rId403"/>
    <p:sldId id="754" r:id="rId404"/>
    <p:sldId id="760" r:id="rId405"/>
    <p:sldId id="952" r:id="rId406"/>
    <p:sldId id="768" r:id="rId407"/>
    <p:sldId id="761" r:id="rId408"/>
    <p:sldId id="861" r:id="rId409"/>
    <p:sldId id="862" r:id="rId410"/>
    <p:sldId id="756" r:id="rId411"/>
    <p:sldId id="771" r:id="rId412"/>
    <p:sldId id="876" r:id="rId413"/>
    <p:sldId id="877" r:id="rId414"/>
    <p:sldId id="1180" r:id="rId415"/>
    <p:sldId id="1369" r:id="rId416"/>
    <p:sldId id="778" r:id="rId417"/>
    <p:sldId id="779" r:id="rId418"/>
    <p:sldId id="834" r:id="rId419"/>
    <p:sldId id="780" r:id="rId420"/>
    <p:sldId id="833" r:id="rId421"/>
    <p:sldId id="783" r:id="rId422"/>
    <p:sldId id="880" r:id="rId423"/>
    <p:sldId id="881" r:id="rId424"/>
    <p:sldId id="879" r:id="rId425"/>
    <p:sldId id="866" r:id="rId426"/>
    <p:sldId id="878" r:id="rId427"/>
    <p:sldId id="867" r:id="rId428"/>
    <p:sldId id="868" r:id="rId429"/>
    <p:sldId id="870" r:id="rId430"/>
    <p:sldId id="871" r:id="rId431"/>
    <p:sldId id="869" r:id="rId432"/>
    <p:sldId id="1422" r:id="rId433"/>
    <p:sldId id="1423" r:id="rId434"/>
    <p:sldId id="1182" r:id="rId435"/>
    <p:sldId id="1370" r:id="rId436"/>
    <p:sldId id="1183" r:id="rId437"/>
    <p:sldId id="1184" r:id="rId438"/>
    <p:sldId id="1185" r:id="rId439"/>
    <p:sldId id="1186" r:id="rId440"/>
    <p:sldId id="1187" r:id="rId441"/>
    <p:sldId id="1398" r:id="rId442"/>
    <p:sldId id="1188" r:id="rId443"/>
    <p:sldId id="1189" r:id="rId444"/>
    <p:sldId id="1190" r:id="rId445"/>
    <p:sldId id="1191" r:id="rId446"/>
    <p:sldId id="1192" r:id="rId447"/>
    <p:sldId id="1373" r:id="rId448"/>
    <p:sldId id="1374" r:id="rId449"/>
    <p:sldId id="1193" r:id="rId450"/>
    <p:sldId id="1194" r:id="rId451"/>
    <p:sldId id="1195" r:id="rId452"/>
    <p:sldId id="1196" r:id="rId453"/>
    <p:sldId id="1197" r:id="rId454"/>
    <p:sldId id="1198" r:id="rId455"/>
    <p:sldId id="1199" r:id="rId456"/>
    <p:sldId id="1200" r:id="rId457"/>
    <p:sldId id="1201" r:id="rId458"/>
    <p:sldId id="1202" r:id="rId459"/>
    <p:sldId id="1203" r:id="rId460"/>
    <p:sldId id="1204" r:id="rId461"/>
    <p:sldId id="1205" r:id="rId462"/>
    <p:sldId id="1206" r:id="rId463"/>
    <p:sldId id="1207" r:id="rId464"/>
    <p:sldId id="1208" r:id="rId465"/>
    <p:sldId id="1209" r:id="rId466"/>
    <p:sldId id="1215" r:id="rId467"/>
    <p:sldId id="1216" r:id="rId468"/>
    <p:sldId id="1217" r:id="rId469"/>
    <p:sldId id="1218" r:id="rId470"/>
    <p:sldId id="1219" r:id="rId471"/>
    <p:sldId id="1220" r:id="rId472"/>
    <p:sldId id="1221" r:id="rId473"/>
    <p:sldId id="1222" r:id="rId474"/>
    <p:sldId id="1223" r:id="rId475"/>
    <p:sldId id="1224" r:id="rId476"/>
    <p:sldId id="1225" r:id="rId477"/>
    <p:sldId id="1226" r:id="rId478"/>
    <p:sldId id="1227" r:id="rId479"/>
    <p:sldId id="1228" r:id="rId480"/>
    <p:sldId id="1229" r:id="rId481"/>
    <p:sldId id="1230" r:id="rId482"/>
    <p:sldId id="1231" r:id="rId483"/>
    <p:sldId id="1232" r:id="rId484"/>
    <p:sldId id="1233" r:id="rId485"/>
    <p:sldId id="1234" r:id="rId486"/>
    <p:sldId id="1235" r:id="rId487"/>
    <p:sldId id="1236" r:id="rId488"/>
    <p:sldId id="1237" r:id="rId489"/>
    <p:sldId id="1238" r:id="rId490"/>
    <p:sldId id="1239" r:id="rId491"/>
    <p:sldId id="1240" r:id="rId492"/>
    <p:sldId id="1241" r:id="rId493"/>
    <p:sldId id="1242" r:id="rId494"/>
    <p:sldId id="1243" r:id="rId495"/>
    <p:sldId id="1244" r:id="rId496"/>
    <p:sldId id="1245" r:id="rId497"/>
    <p:sldId id="1246" r:id="rId498"/>
    <p:sldId id="1247" r:id="rId499"/>
    <p:sldId id="1248" r:id="rId500"/>
    <p:sldId id="1249" r:id="rId501"/>
    <p:sldId id="1250" r:id="rId502"/>
    <p:sldId id="1251" r:id="rId503"/>
    <p:sldId id="1252" r:id="rId504"/>
    <p:sldId id="1253" r:id="rId505"/>
    <p:sldId id="1254" r:id="rId506"/>
    <p:sldId id="1255" r:id="rId507"/>
    <p:sldId id="1256" r:id="rId508"/>
    <p:sldId id="1257" r:id="rId509"/>
    <p:sldId id="1258" r:id="rId510"/>
    <p:sldId id="1259" r:id="rId511"/>
    <p:sldId id="1260" r:id="rId512"/>
    <p:sldId id="1261" r:id="rId513"/>
    <p:sldId id="1262" r:id="rId514"/>
    <p:sldId id="1263" r:id="rId515"/>
    <p:sldId id="1264" r:id="rId516"/>
    <p:sldId id="1265" r:id="rId517"/>
    <p:sldId id="1266" r:id="rId518"/>
    <p:sldId id="1267" r:id="rId519"/>
    <p:sldId id="1268" r:id="rId520"/>
    <p:sldId id="1269" r:id="rId521"/>
    <p:sldId id="1270" r:id="rId522"/>
    <p:sldId id="1271" r:id="rId523"/>
    <p:sldId id="1272" r:id="rId524"/>
    <p:sldId id="1273" r:id="rId525"/>
    <p:sldId id="1274" r:id="rId526"/>
    <p:sldId id="1275" r:id="rId527"/>
    <p:sldId id="1276" r:id="rId528"/>
    <p:sldId id="1277" r:id="rId529"/>
    <p:sldId id="1278" r:id="rId530"/>
    <p:sldId id="1279" r:id="rId531"/>
    <p:sldId id="1280" r:id="rId532"/>
    <p:sldId id="1281" r:id="rId533"/>
    <p:sldId id="1282" r:id="rId534"/>
    <p:sldId id="1283" r:id="rId535"/>
    <p:sldId id="1284" r:id="rId536"/>
    <p:sldId id="1285" r:id="rId537"/>
    <p:sldId id="1286" r:id="rId538"/>
    <p:sldId id="1287" r:id="rId539"/>
    <p:sldId id="1288" r:id="rId540"/>
    <p:sldId id="1289" r:id="rId541"/>
    <p:sldId id="1290" r:id="rId542"/>
    <p:sldId id="1291" r:id="rId543"/>
    <p:sldId id="1292" r:id="rId544"/>
    <p:sldId id="1293" r:id="rId545"/>
    <p:sldId id="1294" r:id="rId546"/>
    <p:sldId id="1295" r:id="rId547"/>
    <p:sldId id="1296" r:id="rId548"/>
    <p:sldId id="1297" r:id="rId549"/>
    <p:sldId id="1298" r:id="rId550"/>
    <p:sldId id="1299" r:id="rId551"/>
    <p:sldId id="1300" r:id="rId552"/>
    <p:sldId id="1301" r:id="rId553"/>
    <p:sldId id="1302" r:id="rId554"/>
    <p:sldId id="1303" r:id="rId555"/>
    <p:sldId id="1304" r:id="rId556"/>
    <p:sldId id="1305" r:id="rId557"/>
    <p:sldId id="1306" r:id="rId558"/>
    <p:sldId id="1376" r:id="rId559"/>
    <p:sldId id="1377" r:id="rId560"/>
    <p:sldId id="1378" r:id="rId561"/>
    <p:sldId id="1379" r:id="rId562"/>
    <p:sldId id="1380" r:id="rId563"/>
    <p:sldId id="1381" r:id="rId564"/>
    <p:sldId id="1382" r:id="rId565"/>
    <p:sldId id="1383" r:id="rId566"/>
    <p:sldId id="1384" r:id="rId567"/>
    <p:sldId id="1385" r:id="rId568"/>
    <p:sldId id="1386" r:id="rId569"/>
    <p:sldId id="1387" r:id="rId570"/>
    <p:sldId id="1388" r:id="rId571"/>
    <p:sldId id="1389" r:id="rId572"/>
    <p:sldId id="1390" r:id="rId573"/>
    <p:sldId id="1391" r:id="rId574"/>
    <p:sldId id="1392" r:id="rId575"/>
    <p:sldId id="1393" r:id="rId576"/>
    <p:sldId id="1394" r:id="rId577"/>
    <p:sldId id="1395" r:id="rId578"/>
    <p:sldId id="1396" r:id="rId579"/>
    <p:sldId id="1397" r:id="rId580"/>
    <p:sldId id="78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7" d="100"/>
          <a:sy n="87" d="100"/>
        </p:scale>
        <p:origin x="630"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theme" Target="theme/theme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notesMaster" Target="notesMasters/notesMaster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presProps" Target="presProp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02-02-2019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201</a:t>
            </a:fld>
            <a:endParaRPr lang="en-IN"/>
          </a:p>
        </p:txBody>
      </p:sp>
    </p:spTree>
    <p:extLst>
      <p:ext uri="{BB962C8B-B14F-4D97-AF65-F5344CB8AC3E}">
        <p14:creationId xmlns:p14="http://schemas.microsoft.com/office/powerpoint/2010/main" val="2964400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298</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299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348</a:t>
            </a:fld>
            <a:endParaRPr lang="en-IN"/>
          </a:p>
        </p:txBody>
      </p:sp>
    </p:spTree>
    <p:extLst>
      <p:ext uri="{BB962C8B-B14F-4D97-AF65-F5344CB8AC3E}">
        <p14:creationId xmlns:p14="http://schemas.microsoft.com/office/powerpoint/2010/main" val="392981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565</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2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0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0.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80.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xmlns="" val="20000"/>
                    </a:ext>
                  </a:extLst>
                </a:gridCol>
                <a:gridCol w="892908">
                  <a:extLst>
                    <a:ext uri="{9D8B030D-6E8A-4147-A177-3AD203B41FA5}">
                      <a16:colId xmlns:a16="http://schemas.microsoft.com/office/drawing/2014/main" xmlns="" val="20001"/>
                    </a:ext>
                  </a:extLst>
                </a:gridCol>
                <a:gridCol w="1012092">
                  <a:extLst>
                    <a:ext uri="{9D8B030D-6E8A-4147-A177-3AD203B41FA5}">
                      <a16:colId xmlns:a16="http://schemas.microsoft.com/office/drawing/2014/main" xmlns="" val="20002"/>
                    </a:ext>
                  </a:extLst>
                </a:gridCol>
                <a:gridCol w="1373554">
                  <a:extLst>
                    <a:ext uri="{9D8B030D-6E8A-4147-A177-3AD203B41FA5}">
                      <a16:colId xmlns:a16="http://schemas.microsoft.com/office/drawing/2014/main" xmlns="" val="20003"/>
                    </a:ext>
                  </a:extLst>
                </a:gridCol>
                <a:gridCol w="1445846">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xmlns="" val="20000"/>
                    </a:ext>
                  </a:extLst>
                </a:gridCol>
                <a:gridCol w="962526">
                  <a:extLst>
                    <a:ext uri="{9D8B030D-6E8A-4147-A177-3AD203B41FA5}">
                      <a16:colId xmlns:a16="http://schemas.microsoft.com/office/drawing/2014/main" xmlns="" val="20001"/>
                    </a:ext>
                  </a:extLst>
                </a:gridCol>
                <a:gridCol w="1042738">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xmlns="" val="20000"/>
                    </a:ext>
                  </a:extLst>
                </a:gridCol>
                <a:gridCol w="1905000">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1905002">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a16="http://schemas.microsoft.com/office/drawing/2014/main" xmlns="" val="20000"/>
                    </a:ext>
                  </a:extLst>
                </a:gridCol>
                <a:gridCol w="2128344">
                  <a:extLst>
                    <a:ext uri="{9D8B030D-6E8A-4147-A177-3AD203B41FA5}">
                      <a16:colId xmlns:a16="http://schemas.microsoft.com/office/drawing/2014/main" xmlns="" val="20001"/>
                    </a:ext>
                  </a:extLst>
                </a:gridCol>
                <a:gridCol w="2128344">
                  <a:extLst>
                    <a:ext uri="{9D8B030D-6E8A-4147-A177-3AD203B41FA5}">
                      <a16:colId xmlns:a16="http://schemas.microsoft.com/office/drawing/2014/main" xmlns="" val="20002"/>
                    </a:ext>
                  </a:extLst>
                </a:gridCol>
                <a:gridCol w="30742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a16="http://schemas.microsoft.com/office/drawing/2014/main" xmlns="" val="20000"/>
                    </a:ext>
                  </a:extLst>
                </a:gridCol>
                <a:gridCol w="3043712">
                  <a:extLst>
                    <a:ext uri="{9D8B030D-6E8A-4147-A177-3AD203B41FA5}">
                      <a16:colId xmlns:a16="http://schemas.microsoft.com/office/drawing/2014/main" xmlns="" val="20001"/>
                    </a:ext>
                  </a:extLst>
                </a:gridCol>
                <a:gridCol w="3043712">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048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a16="http://schemas.microsoft.com/office/drawing/2014/main" xmlns="" val="20000"/>
                    </a:ext>
                  </a:extLst>
                </a:gridCol>
                <a:gridCol w="455023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a16="http://schemas.microsoft.com/office/drawing/2014/main" xmlns="" val="20000"/>
                    </a:ext>
                  </a:extLst>
                </a:gridCol>
                <a:gridCol w="456111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xmlns=""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xmlns=""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xmlns=""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xmlns=""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xmlns=""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xmlns=""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8142393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3150945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126644710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42901387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14550713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64079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23062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568676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2467126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9673052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24279377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856188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361398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753452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97725773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358178338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300075924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145145814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410190937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9214442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5335714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933673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0366103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2994518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88935351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5843083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373942466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15863684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xmlns=""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4189364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xmlns=""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xmlns=""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00690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1105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3829025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5897839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197964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482006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57454506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897974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7938450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xmlns=""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1540417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3996652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xmlns=""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xmlns="" val="20000"/>
                    </a:ext>
                  </a:extLst>
                </a:gridCol>
                <a:gridCol w="5486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83479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40849986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59248076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4073436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3375944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4265660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7627941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239221532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10628873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1556384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0195023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0334650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59563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38724559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21814213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11832362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7455275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5702551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23305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1490277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4671683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9031688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24291659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66002172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7406804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9165531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21217278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9056175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1759222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xmlns="" val="20000"/>
                    </a:ext>
                  </a:extLst>
                </a:gridCol>
                <a:gridCol w="6379122">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xmlns=""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17990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xmlns="" val="20000"/>
                    </a:ext>
                  </a:extLst>
                </a:gridCol>
                <a:gridCol w="2117035">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577008">
                  <a:extLst>
                    <a:ext uri="{9D8B030D-6E8A-4147-A177-3AD203B41FA5}">
                      <a16:colId xmlns:a16="http://schemas.microsoft.com/office/drawing/2014/main" xmlns="" val="20003"/>
                    </a:ext>
                  </a:extLst>
                </a:gridCol>
                <a:gridCol w="1089991">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4982196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xmlns="" val="20000"/>
                    </a:ext>
                  </a:extLst>
                </a:gridCol>
                <a:gridCol w="6158793">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9187889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11627125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76638876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4553653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9952350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53493289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
        <p:nvSpPr>
          <p:cNvPr id="2" name="TextBox 1"/>
          <p:cNvSpPr txBox="1"/>
          <p:nvPr/>
        </p:nvSpPr>
        <p:spPr>
          <a:xfrm>
            <a:off x="2362200" y="5486400"/>
            <a:ext cx="1544012" cy="369332"/>
          </a:xfrm>
          <a:prstGeom prst="rect">
            <a:avLst/>
          </a:prstGeom>
          <a:noFill/>
        </p:spPr>
        <p:txBody>
          <a:bodyPr wrap="none" rtlCol="0">
            <a:spAutoFit/>
          </a:bodyPr>
          <a:lstStyle/>
          <a:p>
            <a:r>
              <a:rPr lang="en-US" dirty="0" smtClean="0"/>
              <a:t>M:M Relation</a:t>
            </a:r>
            <a:endParaRPr lang="en-US" dirty="0"/>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832023"/>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DML </a:t>
            </a:r>
            <a:r>
              <a:rPr lang="en-IN" sz="2000" b="1" dirty="0" smtClean="0">
                <a:latin typeface="Calibri" panose="020F0502020204030204" pitchFamily="34" charset="0"/>
                <a:ea typeface="Calibri" panose="020F0502020204030204" pitchFamily="34" charset="0"/>
                <a:cs typeface="Times New Roman" panose="02020603050405020304" pitchFamily="18" charset="0"/>
              </a:rPr>
              <a:t>commands </a:t>
            </a: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dirty="0">
                <a:latin typeface="Calibri" panose="020F0502020204030204" pitchFamily="34" charset="0"/>
                <a:ea typeface="Calibri" panose="020F0502020204030204" pitchFamily="34" charset="0"/>
                <a:cs typeface="Times New Roman" panose="02020603050405020304" pitchFamily="18" charset="0"/>
              </a:rPr>
              <a:t>(Select, Insert, Update)</a:t>
            </a:r>
            <a:endParaRPr lang="en-US" sz="2000" dirty="0"/>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9056829"/>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963552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389791968"/>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88170744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972469653"/>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44496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415504059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34367515"/>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63136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081221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7008643"/>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659296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202173574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2842966110"/>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478338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723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51855771"/>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178456456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118000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811358034"/>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591204704"/>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2310171992"/>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36418666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13817823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9983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436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6475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889194"/>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38793656"/>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129203441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62736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13299293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5491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1000847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21786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512828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186809143"/>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2406561690"/>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133822700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195665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10982621"/>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1801343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93634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286877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92565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344626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197970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xmlns=""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xmlns=""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xmlns=""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xmlns=""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xmlns=""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xmlns=""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xmlns=""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xmlns=""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xmlns=""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xmlns="" val="20000"/>
                    </a:ext>
                  </a:extLst>
                </a:gridCol>
                <a:gridCol w="8557595">
                  <a:extLst>
                    <a:ext uri="{9D8B030D-6E8A-4147-A177-3AD203B41FA5}">
                      <a16:colId xmlns:a16="http://schemas.microsoft.com/office/drawing/2014/main" xmlns=""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a16="http://schemas.microsoft.com/office/drawing/2014/main" xmlns="" val="20000"/>
                    </a:ext>
                  </a:extLst>
                </a:gridCol>
                <a:gridCol w="5867399">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752600">
                  <a:extLst>
                    <a:ext uri="{9D8B030D-6E8A-4147-A177-3AD203B41FA5}">
                      <a16:colId xmlns:a16="http://schemas.microsoft.com/office/drawing/2014/main" xmlns="" val="20003"/>
                    </a:ext>
                  </a:extLst>
                </a:gridCol>
                <a:gridCol w="1752600">
                  <a:extLst>
                    <a:ext uri="{9D8B030D-6E8A-4147-A177-3AD203B41FA5}">
                      <a16:colId xmlns:a16="http://schemas.microsoft.com/office/drawing/2014/main" xmlns=""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8">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7">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a16="http://schemas.microsoft.com/office/drawing/2014/main" xmlns="" val="20000"/>
                    </a:ext>
                  </a:extLst>
                </a:gridCol>
                <a:gridCol w="7089812">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a16="http://schemas.microsoft.com/office/drawing/2014/main" xmlns="" val="20000"/>
                    </a:ext>
                  </a:extLst>
                </a:gridCol>
                <a:gridCol w="4392013">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a16="http://schemas.microsoft.com/office/drawing/2014/main" xmlns="" val="20000"/>
                    </a:ext>
                  </a:extLst>
                </a:gridCol>
                <a:gridCol w="7829268">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a16="http://schemas.microsoft.com/office/drawing/2014/main" xmlns="" val="20000"/>
                    </a:ext>
                  </a:extLst>
                </a:gridCol>
                <a:gridCol w="6861212">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a16="http://schemas.microsoft.com/office/drawing/2014/main" xmlns="" val="20000"/>
                    </a:ext>
                  </a:extLst>
                </a:gridCol>
                <a:gridCol w="6937412">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xmlns="" val="20000"/>
                    </a:ext>
                  </a:extLst>
                </a:gridCol>
                <a:gridCol w="4076700">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xmlns=""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xmlns=""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xmlns=""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xmlns=""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676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676400" y="1085672"/>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251"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22282</TotalTime>
  <Words>35304</Words>
  <Application>Microsoft Office PowerPoint</Application>
  <PresentationFormat>Widescreen</PresentationFormat>
  <Paragraphs>4502</Paragraphs>
  <Slides>580</Slides>
  <Notes>8</Notes>
  <HiddenSlides>33</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4383</cp:revision>
  <dcterms:created xsi:type="dcterms:W3CDTF">2015-10-09T06:09:34Z</dcterms:created>
  <dcterms:modified xsi:type="dcterms:W3CDTF">2019-02-02T04:09:57Z</dcterms:modified>
</cp:coreProperties>
</file>